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43"/>
  </p:normalViewPr>
  <p:slideViewPr>
    <p:cSldViewPr snapToGrid="0" snapToObjects="1">
      <p:cViewPr varScale="1">
        <p:scale>
          <a:sx n="76" d="100"/>
          <a:sy n="76" d="100"/>
        </p:scale>
        <p:origin x="21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E1F7-BEBF-D74C-9A68-861C94E46AA6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571EA-B089-6344-AED2-5056CDD871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73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83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24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65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42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89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1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77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77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4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52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08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FE2FC-351C-D347-9B47-6B82B311F1DE}" type="datetimeFigureOut">
              <a:rPr lang="nl-NL" smtClean="0"/>
              <a:t>27-03-20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2F8C3-8D74-D64D-BC8E-F31E141411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865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592" y="16930"/>
            <a:ext cx="2446867" cy="2446867"/>
          </a:xfrm>
          <a:prstGeom prst="rect">
            <a:avLst/>
          </a:prstGeom>
        </p:spPr>
      </p:pic>
      <p:cxnSp>
        <p:nvCxnSpPr>
          <p:cNvPr id="7" name="Rechte verbindingslijn 6"/>
          <p:cNvCxnSpPr/>
          <p:nvPr/>
        </p:nvCxnSpPr>
        <p:spPr>
          <a:xfrm flipV="1">
            <a:off x="0" y="2472264"/>
            <a:ext cx="12192000" cy="33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50802" y="2794001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2116669" y="2794001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182535" y="2777067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6248401" y="2777067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314267" y="2777066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0380133" y="2777066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641603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600366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4707469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6771800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8836131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10905067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4" y="2930522"/>
            <a:ext cx="1701452" cy="14583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735" y="2813622"/>
            <a:ext cx="1507065" cy="16737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346" y="2777066"/>
            <a:ext cx="1710268" cy="17102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1" y="2877066"/>
            <a:ext cx="1745963" cy="1527718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1" y="2777066"/>
            <a:ext cx="1710268" cy="1710268"/>
          </a:xfrm>
          <a:prstGeom prst="rect">
            <a:avLst/>
          </a:prstGeom>
        </p:spPr>
      </p:pic>
      <p:pic>
        <p:nvPicPr>
          <p:cNvPr id="27" name="Afbeelding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668" y="2793999"/>
            <a:ext cx="1524000" cy="1692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4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/>
          <p:cNvCxnSpPr/>
          <p:nvPr/>
        </p:nvCxnSpPr>
        <p:spPr>
          <a:xfrm flipV="1">
            <a:off x="0" y="2472264"/>
            <a:ext cx="12192000" cy="33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50802" y="2794001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2116669" y="2794001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182535" y="2777067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6248401" y="2777067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8314267" y="2777066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0380133" y="2777066"/>
            <a:ext cx="1727200" cy="16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641603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600366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4707469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6771800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8836131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10905067" y="4875201"/>
            <a:ext cx="677331" cy="677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1" y="2946396"/>
            <a:ext cx="1661750" cy="142240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963" y="2929463"/>
            <a:ext cx="1701315" cy="14562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058" y="2798228"/>
            <a:ext cx="1711677" cy="171167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40873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Office-thema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Perrone</dc:creator>
  <cp:lastModifiedBy>Miriam Perrone</cp:lastModifiedBy>
  <cp:revision>5</cp:revision>
  <dcterms:created xsi:type="dcterms:W3CDTF">2020-03-27T08:47:17Z</dcterms:created>
  <dcterms:modified xsi:type="dcterms:W3CDTF">2020-03-27T09:12:50Z</dcterms:modified>
</cp:coreProperties>
</file>